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9" r:id="rId4"/>
    <p:sldId id="264" r:id="rId5"/>
    <p:sldId id="257" r:id="rId6"/>
    <p:sldId id="270" r:id="rId7"/>
    <p:sldId id="258" r:id="rId8"/>
    <p:sldId id="268" r:id="rId9"/>
    <p:sldId id="259" r:id="rId10"/>
    <p:sldId id="261" r:id="rId11"/>
    <p:sldId id="260" r:id="rId12"/>
    <p:sldId id="262" r:id="rId13"/>
    <p:sldId id="263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anose="020F0502020204030204" pitchFamily="34" charset="0"/>
      <p:regular r:id="rId22"/>
      <p:italic r:id="rId23"/>
    </p:embeddedFont>
    <p:embeddedFont>
      <p:font typeface="Inter" panose="020B0004020202020204" pitchFamily="34" charset="0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1082"/>
    <p:restoredTop sz="94610"/>
  </p:normalViewPr>
  <p:slideViewPr>
    <p:cSldViewPr snapToGrid="0" snapToObjects="1">
      <p:cViewPr>
        <p:scale>
          <a:sx n="72" d="100"/>
          <a:sy n="72" d="100"/>
        </p:scale>
        <p:origin x="-112" y="10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</a:t>
            </a:r>
          </a:p>
          <a:p>
            <a:pPr algn="ctr"/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27026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809085" y="3216139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Encryption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149924" y="3048212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5999918" y="3034045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2" y="4125634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Home_Network</a:t>
            </a:r>
            <a:endParaRPr lang="en-US" sz="1900" dirty="0"/>
          </a:p>
        </p:txBody>
      </p:sp>
      <p:sp>
        <p:nvSpPr>
          <p:cNvPr id="12" name="Text 9"/>
          <p:cNvSpPr/>
          <p:nvPr/>
        </p:nvSpPr>
        <p:spPr>
          <a:xfrm>
            <a:off x="3135512" y="4149496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/>
          </a:p>
        </p:txBody>
      </p:sp>
      <p:sp>
        <p:nvSpPr>
          <p:cNvPr id="13" name="Text 10"/>
          <p:cNvSpPr/>
          <p:nvPr/>
        </p:nvSpPr>
        <p:spPr>
          <a:xfrm>
            <a:off x="4822746" y="412563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/>
          </a:p>
        </p:txBody>
      </p:sp>
      <p:sp>
        <p:nvSpPr>
          <p:cNvPr id="14" name="Text 11"/>
          <p:cNvSpPr/>
          <p:nvPr/>
        </p:nvSpPr>
        <p:spPr>
          <a:xfrm>
            <a:off x="6669049" y="4125635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/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3"/>
          <p:cNvSpPr/>
          <p:nvPr/>
        </p:nvSpPr>
        <p:spPr>
          <a:xfrm>
            <a:off x="702411" y="5214054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Office_Guest</a:t>
            </a:r>
            <a:endParaRPr lang="en-US" sz="1900" dirty="0"/>
          </a:p>
        </p:txBody>
      </p:sp>
      <p:sp>
        <p:nvSpPr>
          <p:cNvPr id="17" name="Text 14"/>
          <p:cNvSpPr/>
          <p:nvPr/>
        </p:nvSpPr>
        <p:spPr>
          <a:xfrm>
            <a:off x="3089611" y="5303353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/>
          </a:p>
        </p:txBody>
      </p:sp>
      <p:sp>
        <p:nvSpPr>
          <p:cNvPr id="18" name="Text 15"/>
          <p:cNvSpPr/>
          <p:nvPr/>
        </p:nvSpPr>
        <p:spPr>
          <a:xfrm>
            <a:off x="4822746" y="522720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N/A</a:t>
            </a:r>
            <a:endParaRPr lang="en-US" sz="1900" dirty="0"/>
          </a:p>
        </p:txBody>
      </p:sp>
      <p:sp>
        <p:nvSpPr>
          <p:cNvPr id="19" name="Text 16"/>
          <p:cNvSpPr/>
          <p:nvPr/>
        </p:nvSpPr>
        <p:spPr>
          <a:xfrm>
            <a:off x="6669049" y="5227201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/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02411" y="6310836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Secure_Corp</a:t>
            </a:r>
            <a:endParaRPr lang="en-US" sz="1900" dirty="0"/>
          </a:p>
        </p:txBody>
      </p:sp>
      <p:sp>
        <p:nvSpPr>
          <p:cNvPr id="22" name="Text 19"/>
          <p:cNvSpPr/>
          <p:nvPr/>
        </p:nvSpPr>
        <p:spPr>
          <a:xfrm>
            <a:off x="3089610" y="6341782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WPA3</a:t>
            </a:r>
            <a:endParaRPr lang="en-US" sz="1900" dirty="0"/>
          </a:p>
        </p:txBody>
      </p:sp>
      <p:sp>
        <p:nvSpPr>
          <p:cNvPr id="23" name="Text 20"/>
          <p:cNvSpPr/>
          <p:nvPr/>
        </p:nvSpPr>
        <p:spPr>
          <a:xfrm>
            <a:off x="4822746" y="63287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No</a:t>
            </a:r>
            <a:endParaRPr lang="en-US" sz="1900" dirty="0"/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0</a:t>
            </a:r>
            <a:endParaRPr lang="en-US" sz="1900" dirty="0"/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 and 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0F12F80-0324-D053-68A6-C28D2A763B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7EFEBFB3-9188-F6EB-7106-281B7471B1C0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Overview of the project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sp>
        <p:nvSpPr>
          <p:cNvPr id="4" name="Text 1">
            <a:extLst>
              <a:ext uri="{FF2B5EF4-FFF2-40B4-BE49-F238E27FC236}">
                <a16:creationId xmlns:a16="http://schemas.microsoft.com/office/drawing/2014/main" id="{58696A03-EA19-A1D8-283B-2207FA87841F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Analysis of the hardware necessary for the development of the project. </a:t>
            </a:r>
            <a:endParaRPr lang="en-GB" sz="21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Use and development of Python code that uses GPS modules. </a:t>
            </a:r>
            <a:endParaRPr lang="en-GB" sz="21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Use and development of Python code that uses Wi-Fi modules. </a:t>
            </a:r>
            <a:endParaRPr lang="en-GB" sz="21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Use and development of Python code that uses system call modules to hack, crack and find vulnerabilities in a digital system. </a:t>
            </a:r>
            <a:endParaRPr lang="en-GB" sz="2100" dirty="0">
              <a:solidFill>
                <a:schemeClr val="bg1"/>
              </a:solidFill>
              <a:latin typeface="Aptos" panose="020B0004020202020204" pitchFamily="34" charset="0"/>
            </a:endParaRPr>
          </a:p>
          <a:p>
            <a:pPr marL="342900" indent="-342900" algn="just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2100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Use and development of Python code for exporting data into acquired files. Analysis of the results achieved. </a:t>
            </a:r>
            <a:endParaRPr lang="en-GB" sz="21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094214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233</TotalTime>
  <Words>777</Words>
  <Application>Microsoft Macintosh PowerPoint</Application>
  <PresentationFormat>Custom</PresentationFormat>
  <Paragraphs>139</Paragraphs>
  <Slides>15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Aptos SemiBold</vt:lpstr>
      <vt:lpstr>Arial</vt:lpstr>
      <vt:lpstr>DM Sans Medium</vt:lpstr>
      <vt:lpstr>Inter</vt:lpstr>
      <vt:lpstr>Aptos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FEDERICO MORO</cp:lastModifiedBy>
  <cp:revision>9</cp:revision>
  <dcterms:created xsi:type="dcterms:W3CDTF">2024-10-06T09:17:38Z</dcterms:created>
  <dcterms:modified xsi:type="dcterms:W3CDTF">2024-10-10T15:59:11Z</dcterms:modified>
</cp:coreProperties>
</file>